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217884730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335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01 декабря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01</a:t>
            </a:r>
            <a:r>
              <a:rPr lang="kk-KZ" dirty="0"/>
              <a:t> декабря</a:t>
            </a:r>
            <a:r>
              <a:rPr lang="ru-RU" dirty="0"/>
              <a:t>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1938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02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01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декабря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небольшие осадки (дождь, снег)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Туман. Ветер западных направлений 3-8 м/с. Температура воздуха ночью               1-3 мороза, днем 0-2 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03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02 декабря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indent="355600" algn="just"/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снег.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Гололед. Ветер юго-западный 9-14 м/с. Температура воздуха ночью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0-2 мороза.</a:t>
            </a:r>
            <a:endParaRPr lang="en-US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68571" y="2375993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накоплению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повышенный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38641031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87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91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920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111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DA82FE6F-D153-41BB-A3B5-21E677D1E348}"/>
              </a:ext>
            </a:extLst>
          </p:cNvPr>
          <p:cNvSpPr txBox="1"/>
          <p:nvPr/>
        </p:nvSpPr>
        <p:spPr>
          <a:xfrm>
            <a:off x="4977132" y="3263620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4998720" y="6233241"/>
            <a:ext cx="4521202" cy="26160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sz="1100" dirty="0"/>
              <a:t>  </a:t>
            </a:r>
            <a:r>
              <a:rPr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sz="1100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sz="1100" dirty="0" err="1">
                <a:latin typeface="Times New Roman"/>
                <a:ea typeface="Times New Roman"/>
                <a:cs typeface="Times New Roman"/>
                <a:sym typeface="Times New Roman"/>
              </a:rPr>
              <a:t>Жандосова</a:t>
            </a:r>
            <a:r>
              <a:rPr lang="ru-RU" sz="1100" dirty="0">
                <a:latin typeface="Times New Roman"/>
                <a:ea typeface="Times New Roman"/>
                <a:cs typeface="Times New Roman"/>
                <a:sym typeface="Times New Roman"/>
              </a:rPr>
              <a:t> А</a:t>
            </a:r>
            <a:r>
              <a:rPr sz="1100"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1149</TotalTime>
  <Words>646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179</cp:revision>
  <dcterms:modified xsi:type="dcterms:W3CDTF">2025-12-01T08:16:56Z</dcterms:modified>
</cp:coreProperties>
</file>