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665584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восточный, северо-восточный 2-7 м/с. Температура воздуха ночью 7-9 мороза, 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Туман. Ветер 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6049832"/>
              </p:ext>
            </p:extLst>
          </p:nvPr>
        </p:nvGraphicFramePr>
        <p:xfrm>
          <a:off x="5049291" y="4019787"/>
          <a:ext cx="4613617" cy="2289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933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9814" y="2110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декабря, ночью 03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57280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6535</cp:revision>
  <cp:lastPrinted>2021-02-03T11:37:00Z</cp:lastPrinted>
  <dcterms:created xsi:type="dcterms:W3CDTF">2018-03-27T06:03:00Z</dcterms:created>
  <dcterms:modified xsi:type="dcterms:W3CDTF">2025-12-01T09:13:16Z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