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8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579143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декабря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юго-западный, южный ночью 9-14, днем 4-9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0-2 мороза, днем 0-2 тепла</a:t>
            </a:r>
            <a:r>
              <a:rPr lang="ru-RU" sz="1100" dirty="0"/>
              <a:t>.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02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0-2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 , ночью 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20100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7585</cp:revision>
  <cp:lastPrinted>2021-07-01T03:56:27Z</cp:lastPrinted>
  <dcterms:created xsi:type="dcterms:W3CDTF">2018-03-27T06:03:00Z</dcterms:created>
  <dcterms:modified xsi:type="dcterms:W3CDTF">2025-12-01T07:02:56Z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