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4" d="100"/>
          <a:sy n="104" d="100"/>
        </p:scale>
        <p:origin x="45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3301295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7565417"/>
              </p:ext>
            </p:extLst>
          </p:nvPr>
        </p:nvGraphicFramePr>
        <p:xfrm>
          <a:off x="5007188" y="4360596"/>
          <a:ext cx="4667576" cy="1109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682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декабря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осадки (преимущественно дождь), днем временами сильный дождь. Ветер восточный 5-10 м/с. Температура воздуха ночью 2-4, днем 7-9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декабря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декабря 2025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декабря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дождь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Адылбаева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Г.Б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28880</TotalTime>
  <Words>584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4068</cp:revision>
  <cp:lastPrinted>2021-10-15T03:50:29Z</cp:lastPrinted>
  <dcterms:created xsi:type="dcterms:W3CDTF">2018-03-27T06:03:00Z</dcterms:created>
  <dcterms:modified xsi:type="dcterms:W3CDTF">2025-12-01T06:18:35Z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