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247995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5125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декабря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72782" y="356894"/>
            <a:ext cx="4224138" cy="1446550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02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осадков,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туман. Ветер западный 5-10 м/с. Температура воздуха ночью и днем около 0 градусов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03 декабря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осадков, туман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юго-западный 5-10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0-2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6657436"/>
              </p:ext>
            </p:extLst>
          </p:nvPr>
        </p:nvGraphicFramePr>
        <p:xfrm>
          <a:off x="5134650" y="3763600"/>
          <a:ext cx="4463375" cy="2376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710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49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147988" y="2983556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rgbClr val="FFFF00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декабря, ночью 03  декабря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52711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7405</cp:revision>
  <cp:lastPrinted>2025-08-12T06:13:34Z</cp:lastPrinted>
  <dcterms:created xsi:type="dcterms:W3CDTF">2018-03-27T06:03:00Z</dcterms:created>
  <dcterms:modified xsi:type="dcterms:W3CDTF">2025-12-01T06:22:42Z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