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30" d="100"/>
          <a:sy n="130" d="100"/>
        </p:scale>
        <p:origin x="-1632" y="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142416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1049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северо-восточный 4-9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мороза, днем 1-3 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35638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6383</cp:revision>
  <cp:lastPrinted>2021-07-01T03:56:27Z</cp:lastPrinted>
  <dcterms:created xsi:type="dcterms:W3CDTF">2018-03-27T06:03:00Z</dcterms:created>
  <dcterms:modified xsi:type="dcterms:W3CDTF">2025-12-01T06:52:55Z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