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8" d="100"/>
          <a:sy n="98" d="100"/>
        </p:scale>
        <p:origin x="6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951068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декабря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75263" y="234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75263" y="32889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876651"/>
              </p:ext>
            </p:extLst>
          </p:nvPr>
        </p:nvGraphicFramePr>
        <p:xfrm>
          <a:off x="5052432" y="4221088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20262</TotalTime>
  <Words>594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3767</cp:revision>
  <cp:lastPrinted>2021-10-14T11:15:53Z</cp:lastPrinted>
  <dcterms:created xsi:type="dcterms:W3CDTF">2018-03-27T06:03:00Z</dcterms:created>
  <dcterms:modified xsi:type="dcterms:W3CDTF">2025-12-01T07:36:39Z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