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74" d="100"/>
          <a:sy n="74"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379582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01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30</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a:t>
            </a:r>
            <a:r>
              <a:rPr lang="kk-KZ" sz="1150" b="1" dirty="0">
                <a:latin typeface="Times New Roman" panose="02020603050405020304" pitchFamily="18" charset="0"/>
                <a:cs typeface="Times New Roman" panose="02020603050405020304" pitchFamily="18" charset="0"/>
              </a:rPr>
              <a:t> 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a:t>
            </a:r>
            <a:r>
              <a:rPr lang="kk-KZ" sz="1150" dirty="0" smtClean="0">
                <a:latin typeface="Times New Roman" panose="02020603050405020304" pitchFamily="18" charset="0"/>
                <a:cs typeface="Times New Roman" panose="02020603050405020304" pitchFamily="18" charset="0"/>
              </a:rPr>
              <a:t>. Оңтүстік-шығыстан, оңтүстіктен жел соғады, </a:t>
            </a:r>
            <a:r>
              <a:rPr lang="kk-KZ" sz="1150" dirty="0">
                <a:latin typeface="Times New Roman" panose="02020603050405020304" pitchFamily="18" charset="0"/>
                <a:cs typeface="Times New Roman" panose="02020603050405020304" pitchFamily="18" charset="0"/>
              </a:rPr>
              <a:t>күші 0-5 м/с. Ауа температурасы түнде 5-7 градус суық, күндіз 1-3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a:t>
            </a:r>
            <a:r>
              <a:rPr lang="ru-RU" sz="1150" b="1" dirty="0" smtClean="0">
                <a:solidFill>
                  <a:srgbClr val="000000"/>
                </a:solidFill>
                <a:latin typeface="Times New Roman" pitchFamily="18" charset="0"/>
                <a:cs typeface="Times New Roman" pitchFamily="18" charset="0"/>
              </a:rPr>
              <a:t>. 01</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a:t>
            </a:r>
            <a:r>
              <a:rPr lang="kk-KZ" sz="1150" b="1" dirty="0" smtClean="0">
                <a:latin typeface="Times New Roman" panose="02020603050405020304" pitchFamily="18" charset="0"/>
                <a:cs typeface="Times New Roman" panose="02020603050405020304" pitchFamily="18" charset="0"/>
              </a:rPr>
              <a:t>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a:t>
            </a:r>
            <a:r>
              <a:rPr lang="kk-KZ" sz="1150" dirty="0" smtClean="0">
                <a:latin typeface="Times New Roman" panose="02020603050405020304" pitchFamily="18" charset="0"/>
                <a:cs typeface="Times New Roman" panose="02020603050405020304" pitchFamily="18" charset="0"/>
              </a:rPr>
              <a:t>Шығыстан </a:t>
            </a:r>
            <a:r>
              <a:rPr lang="kk-KZ" sz="1150" dirty="0" smtClean="0">
                <a:latin typeface="Times New Roman" panose="02020603050405020304" pitchFamily="18" charset="0"/>
                <a:cs typeface="Times New Roman" panose="02020603050405020304" pitchFamily="18" charset="0"/>
              </a:rPr>
              <a:t>жел соғады, күші 0-5 м/с. Ауа температурасы 6-8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440874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6908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01 желтоқсанда</a:t>
            </a:r>
            <a:r>
              <a:rPr lang="kk-KZ" sz="1150" dirty="0" smtClean="0">
                <a:solidFill>
                  <a:schemeClr val="tx1"/>
                </a:solidFill>
                <a:latin typeface="Times New Roman" panose="02020603050405020304" pitchFamily="18" charset="0"/>
                <a:cs typeface="Times New Roman" panose="02020603050405020304" pitchFamily="18" charset="0"/>
              </a:rPr>
              <a:t>,</a:t>
            </a:r>
            <a:r>
              <a:rPr lang="ru-RU" sz="1150" dirty="0" smtClean="0">
                <a:solidFill>
                  <a:schemeClr val="tx1"/>
                </a:solidFill>
                <a:latin typeface="Times New Roman" panose="02020603050405020304" pitchFamily="18" charset="0"/>
                <a:cs typeface="Times New Roman" panose="02020603050405020304" pitchFamily="18" charset="0"/>
              </a:rPr>
              <a:t> 02</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 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37941</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6285</cp:revision>
  <cp:lastPrinted>2021-07-01T07:38:07Z</cp:lastPrinted>
  <dcterms:created xsi:type="dcterms:W3CDTF">2018-03-27T06:03:00Z</dcterms:created>
  <dcterms:modified xsi:type="dcterms:W3CDTF">2025-11-30T08:43:47Z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