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322199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Оңтүстік-батыстан, оңтүстіктен жел соғады, күші 2-7 м/с. Ауа температурасы түнде 2-4 градус аяз, күндіз 0-2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гололед.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996257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25199</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4996</cp:revision>
  <cp:lastPrinted>2021-07-01T03:56:27Z</cp:lastPrinted>
  <dcterms:created xsi:type="dcterms:W3CDTF">2018-03-27T06:03:00Z</dcterms:created>
  <dcterms:modified xsi:type="dcterms:W3CDTF">2025-11-30T07:23:26Z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