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8563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56295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01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01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a:t>
            </a:r>
            <a:r>
              <a:rPr lang="kk-KZ" sz="1100" dirty="0" smtClean="0">
                <a:latin typeface="Times New Roman" pitchFamily="18" charset="0"/>
                <a:cs typeface="Times New Roman" pitchFamily="18" charset="0"/>
              </a:rPr>
              <a:t>. Жел оңтүстік-шығыстан соғады, күші </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желтоқсан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01 желтоқсан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a:t>
            </a:r>
            <a:r>
              <a:rPr lang="kk-KZ" sz="1100" dirty="0" smtClean="0">
                <a:solidFill>
                  <a:schemeClr val="tx1"/>
                </a:solidFill>
                <a:latin typeface="Times New Roman" panose="02020603050405020304" pitchFamily="18" charset="0"/>
                <a:cs typeface="Times New Roman" panose="02020603050405020304" pitchFamily="18" charset="0"/>
                <a:sym typeface="+mn-ea"/>
              </a:rPr>
              <a:t>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02 </a:t>
            </a:r>
            <a:r>
              <a:rPr lang="kk-KZ" sz="1100" b="1" dirty="0" smtClean="0">
                <a:solidFill>
                  <a:schemeClr val="tx1"/>
                </a:solidFill>
                <a:latin typeface="Times New Roman" panose="02020603050405020304" pitchFamily="18" charset="0"/>
                <a:cs typeface="Times New Roman" panose="02020603050405020304" pitchFamily="18" charset="0"/>
              </a:rPr>
              <a:t>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жөғарлауы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36985</TotalTime>
  <Words>567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6974</cp:revision>
  <cp:lastPrinted>2021-07-01T03:56:27Z</cp:lastPrinted>
  <dcterms:created xsi:type="dcterms:W3CDTF">2018-03-27T06:03:00Z</dcterms:created>
  <dcterms:modified xsi:type="dcterms:W3CDTF">2025-11-30T06:05:05Z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