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46214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396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30 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сағ. 20-дан 01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 </a:t>
            </a:r>
            <a:r>
              <a:rPr lang="kk-KZ" sz="1200" dirty="0">
                <a:latin typeface="Times New Roman" panose="02020603050405020304" pitchFamily="18" charset="0"/>
                <a:ea typeface="Calibri" panose="020F0502020204030204" pitchFamily="34" charset="0"/>
              </a:rPr>
              <a:t>Оңтүстік-батыстан, батыстан жел соғады</a:t>
            </a:r>
            <a:r>
              <a:rPr lang="kk-KZ" sz="1200" dirty="0">
                <a:effectLst/>
                <a:latin typeface="Times New Roman" panose="02020603050405020304" pitchFamily="18" charset="0"/>
                <a:ea typeface="Calibri" panose="020F0502020204030204" pitchFamily="34" charset="0"/>
              </a:rPr>
              <a:t>, күші </a:t>
            </a:r>
            <a:r>
              <a:rPr lang="kk-KZ" sz="1200" dirty="0">
                <a:latin typeface="Times New Roman" panose="02020603050405020304" pitchFamily="18" charset="0"/>
                <a:ea typeface="Calibri" panose="020F0502020204030204" pitchFamily="34" charset="0"/>
              </a:rPr>
              <a:t>9-14 </a:t>
            </a:r>
            <a:r>
              <a:rPr lang="kk-KZ" sz="1200" dirty="0">
                <a:effectLst/>
                <a:latin typeface="Times New Roman" panose="02020603050405020304" pitchFamily="18" charset="0"/>
                <a:ea typeface="Calibri" panose="020F0502020204030204" pitchFamily="34" charset="0"/>
              </a:rPr>
              <a:t>м/с. </a:t>
            </a:r>
            <a:r>
              <a:rPr lang="ru-RU" sz="1200" dirty="0">
                <a:effectLst/>
                <a:latin typeface="Times New Roman" panose="02020603050405020304" pitchFamily="18" charset="0"/>
                <a:ea typeface="Calibri" panose="020F0502020204030204" pitchFamily="34" charset="0"/>
              </a:rPr>
              <a:t>Ауа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0-2</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аяз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0-2</a:t>
            </a:r>
            <a:r>
              <a:rPr lang="kk-KZ" sz="1200" dirty="0">
                <a:effectLst/>
                <a:latin typeface="Times New Roman" panose="02020603050405020304" pitchFamily="18" charset="0"/>
                <a:ea typeface="Calibri" panose="020F0502020204030204" pitchFamily="34" charset="0"/>
              </a:rPr>
              <a:t> градус жылы</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жауын-шашынсыз</a:t>
            </a:r>
            <a:r>
              <a:rPr lang="kk-KZ" sz="1200" dirty="0">
                <a:latin typeface="Times New Roman" panose="02020603050405020304" pitchFamily="18" charset="0"/>
                <a:ea typeface="Calibri" panose="020F0502020204030204" pitchFamily="34" charset="0"/>
              </a:rPr>
              <a:t>. Б</a:t>
            </a:r>
            <a:r>
              <a:rPr lang="ru-RU" sz="1200" dirty="0" err="1">
                <a:latin typeface="Times New Roman" panose="02020603050405020304" pitchFamily="18" charset="0"/>
                <a:ea typeface="Calibri" panose="020F0502020204030204" pitchFamily="34" charset="0"/>
              </a:rPr>
              <a:t>атыстан</a:t>
            </a:r>
            <a:r>
              <a:rPr lang="ru-RU" sz="1200" dirty="0">
                <a:latin typeface="Times New Roman" panose="02020603050405020304" pitchFamily="18" charset="0"/>
                <a:ea typeface="Calibri" panose="020F0502020204030204" pitchFamily="34" charset="0"/>
              </a:rPr>
              <a:t> жел соғады, күші 5-10  м/с. </a:t>
            </a:r>
            <a:r>
              <a:rPr lang="kk-KZ" sz="1200" dirty="0">
                <a:effectLst/>
                <a:latin typeface="Times New Roman" panose="02020603050405020304" pitchFamily="18" charset="0"/>
                <a:ea typeface="Calibri" panose="020F0502020204030204" pitchFamily="34" charset="0"/>
              </a:rPr>
              <a:t>Ауа температурасы 0-2</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жылы</a:t>
            </a:r>
            <a:r>
              <a:rPr lang="ru-RU" sz="1200" dirty="0">
                <a:latin typeface="Times New Roman" panose="02020603050405020304" pitchFamily="18" charset="0"/>
                <a:ea typeface="Calibri" panose="020F0502020204030204" pitchFamily="34" charset="0"/>
              </a:rPr>
              <a:t>.</a:t>
            </a:r>
          </a:p>
          <a:p>
            <a:pPr indent="182563" algn="just"/>
            <a:endParaRPr lang="ru-RU"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желто</a:t>
            </a:r>
            <a:r>
              <a:rPr lang="kk-KZ" altLang="ru-RU" sz="1100" b="1" dirty="0">
                <a:latin typeface="Times New Roman" panose="02020603050405020304" pitchFamily="18" charset="0"/>
                <a:cs typeface="Times New Roman" panose="02020603050405020304" pitchFamily="18" charset="0"/>
              </a:rPr>
              <a:t>қсанға</a:t>
            </a:r>
            <a:r>
              <a:rPr lang="ru-RU" altLang="ru-RU" sz="1100" b="1" dirty="0">
                <a:latin typeface="Times New Roman" panose="02020603050405020304" pitchFamily="18" charset="0"/>
                <a:cs typeface="Times New Roman" panose="02020603050405020304" pitchFamily="18" charset="0"/>
              </a:rPr>
              <a:t> Көкшетау қаласының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48511478"/>
              </p:ext>
            </p:extLst>
          </p:nvPr>
        </p:nvGraphicFramePr>
        <p:xfrm>
          <a:off x="5001868" y="443654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20122</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3880</cp:revision>
  <cp:lastPrinted>2021-07-01T07:38:07Z</cp:lastPrinted>
  <dcterms:created xsi:type="dcterms:W3CDTF">2018-03-27T06:03:00Z</dcterms:created>
  <dcterms:modified xsi:type="dcterms:W3CDTF">2025-11-30T05:45:56Z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