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2" d="100"/>
          <a:sy n="112" d="100"/>
        </p:scale>
        <p:origin x="39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245145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34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желто</a:t>
            </a:r>
            <a:r>
              <a:rPr lang="kk-KZ" altLang="ru-RU" sz="1200" b="1" dirty="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сан</a:t>
            </a:r>
            <a:r>
              <a:rPr lang="ru-RU" altLang="ru-RU" sz="1200" b="1" dirty="0" err="1"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Көшпелі бұлтты,</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аздаған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a:t>
            </a:r>
            <a:r>
              <a:rPr lang="kk-KZ" sz="1200" b="1" dirty="0" smtClean="0">
                <a:latin typeface="Times New Roman" panose="02020603050405020304" pitchFamily="18" charset="0"/>
                <a:cs typeface="Times New Roman" panose="02020603050405020304" pitchFamily="18" charset="0"/>
              </a:rPr>
              <a:t>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оңтүстік-шығыстан соғады, 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11-13°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5122" y="226708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33125916"/>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274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1957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Акылбаева М</a:t>
            </a:r>
            <a:r>
              <a:rPr lang=""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М.</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22782</TotalTime>
  <Words>647</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4102</cp:revision>
  <cp:lastPrinted>2021-07-01T03:56:27Z</cp:lastPrinted>
  <dcterms:created xsi:type="dcterms:W3CDTF">2018-03-27T06:03:00Z</dcterms:created>
  <dcterms:modified xsi:type="dcterms:W3CDTF">2025-11-30T07:19:45Z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