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901786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Оңтүстік-батыстан, оңтүстіктен жел соғады, күші 2-7 м/с. Ауа температурасы түнде 2-4 градус аяз, күндіз 0-2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аздаған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гололед. </a:t>
            </a:r>
            <a:r>
              <a:rPr lang="ru-RU" sz="1150" dirty="0" err="1">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Рахметова Ж.А./Т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27070</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5090</cp:revision>
  <cp:lastPrinted>2021-07-01T07:38:07Z</cp:lastPrinted>
  <dcterms:created xsi:type="dcterms:W3CDTF">2018-03-27T06:03:00Z</dcterms:created>
  <dcterms:modified xsi:type="dcterms:W3CDTF">2025-11-30T07:27:13Z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