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36" y="44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550495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0043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желтоқсанға </a:t>
            </a:r>
            <a:r>
              <a:rPr lang="ru-RU" altLang="ru-RU" sz="1100" b="1" dirty="0" smtClean="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желтоқсанға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 күндіз 0-2 градус жылы.</a:t>
            </a:r>
          </a:p>
          <a:p>
            <a:pPr indent="182563" algn="ctr"/>
            <a:r>
              <a:rPr lang="kk-KZ" altLang="ru-RU" sz="1050" b="1" dirty="0" smtClean="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01 желтоқсанға 20</a:t>
            </a:r>
            <a:r>
              <a:rPr lang="ru-RU" altLang="ru-RU" sz="1050" b="1" dirty="0" smtClean="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 </a:t>
            </a:r>
            <a:r>
              <a:rPr lang="kk-KZ" sz="1100" smtClean="0">
                <a:latin typeface="Times New Roman" pitchFamily="18" charset="0"/>
                <a:cs typeface="Times New Roman" pitchFamily="18" charset="0"/>
              </a:rPr>
              <a:t>аздаған </a:t>
            </a:r>
            <a:r>
              <a:rPr lang="kk-KZ" sz="1100" smtClean="0">
                <a:latin typeface="Times New Roman" pitchFamily="18" charset="0"/>
                <a:cs typeface="Times New Roman" pitchFamily="18" charset="0"/>
              </a:rPr>
              <a:t>қар,</a:t>
            </a:r>
            <a:r>
              <a:rPr lang="kk-KZ" sz="1100" smtClean="0"/>
              <a:t> </a:t>
            </a:r>
            <a:r>
              <a:rPr lang="kk-KZ" sz="1100" smtClean="0">
                <a:latin typeface="Times New Roman" pitchFamily="18" charset="0"/>
                <a:cs typeface="Times New Roman" pitchFamily="18" charset="0"/>
              </a:rPr>
              <a:t>көктайғақ</a:t>
            </a:r>
            <a:r>
              <a:rPr lang="ru-RU"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01</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да, 02</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17559</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7215</cp:revision>
  <cp:lastPrinted>2021-07-01T03:56:27Z</cp:lastPrinted>
  <dcterms:created xsi:type="dcterms:W3CDTF">2018-03-27T06:03:00Z</dcterms:created>
  <dcterms:modified xsi:type="dcterms:W3CDTF">2025-11-30T08:10:24Z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