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733897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a:t>
            </a:r>
            <a:r>
              <a:rPr lang="kk-KZ" sz="1200" dirty="0" smtClean="0">
                <a:latin typeface="Times New Roman" panose="02020603050405020304" pitchFamily="18" charset="0"/>
                <a:cs typeface="Times New Roman" panose="02020603050405020304" pitchFamily="18" charset="0"/>
              </a:rPr>
              <a:t>здаған бұлтты, жауын-шашынсыз. Кей уақыттарда тұман. Жел солтүстік-шығыстан 5-10 м/с. Ауаның температурасы түнде 3-5 аяз, күндіз 7-9 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жауыш-шашынсыз. Жел солтүстік-шығыстан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3-5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a:solidFill>
                  <a:schemeClr val="tx1"/>
                </a:solidFill>
                <a:latin typeface="Times New Roman" pitchFamily="18" charset="0"/>
                <a:cs typeface="Times New Roman" pitchFamily="18" charset="0"/>
              </a:rPr>
              <a:t>сейілуіне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1431465"/>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92818102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16691</TotalTime>
  <Words>539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3987</cp:revision>
  <cp:lastPrinted>2021-07-01T07:38:07Z</cp:lastPrinted>
  <dcterms:created xsi:type="dcterms:W3CDTF">2018-03-27T06:03:00Z</dcterms:created>
  <dcterms:modified xsi:type="dcterms:W3CDTF">2025-11-30T06:01:18Z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