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822888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северо-восточный, восточный 3-8 м/с. Температура воздуха ночью 6-8 мороза, днем 0-2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5399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959</cp:revision>
  <cp:lastPrinted>2021-07-01T03:56:27Z</cp:lastPrinted>
  <dcterms:created xsi:type="dcterms:W3CDTF">2024-09-22T07:48:17Z</dcterms:created>
  <dcterms:modified xsi:type="dcterms:W3CDTF">2025-11-30T07:18:52Z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