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8" d="100"/>
          <a:sy n="98" d="100"/>
        </p:scale>
        <p:origin x="-192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26439576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334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30 </a:t>
                      </a:r>
                      <a:r>
                        <a:rPr lang="kk-KZ" sz="1100" baseline="0" dirty="0"/>
                        <a:t>ноября</a:t>
                      </a:r>
                      <a:r>
                        <a:rPr lang="ru-RU" sz="1100" baseline="0" dirty="0"/>
                        <a:t>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30</a:t>
            </a:r>
            <a:r>
              <a:rPr lang="kk-KZ" dirty="0"/>
              <a:t> ноября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349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01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30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декабря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Туман. Ветер западный, юго-западный 3-8 м/с. Температура воздуха ночью 1-3 мороза, днем 1-3 тепла.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02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01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indent="355600" algn="just"/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днем небольшие осадки (дождь, снег), гололед. Ночью и утром туман. Ветер восточный 3-8 м/с. Температура воздуха ночью 0-2 мороза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68571" y="2375993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накоплению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повышенный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712113068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4977132" y="326362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Жолдыбай</a:t>
            </a:r>
            <a:r>
              <a:rPr lang="ru-RU" sz="1100" dirty="0">
                <a:latin typeface="Times New Roman"/>
                <a:ea typeface="Times New Roman"/>
                <a:cs typeface="Times New Roman"/>
                <a:sym typeface="Times New Roman"/>
              </a:rPr>
              <a:t>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</TotalTime>
  <Words>661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174</cp:revision>
  <dcterms:modified xsi:type="dcterms:W3CDTF">2025-11-30T08:31:53Z</dcterms:modified>
</cp:coreProperties>
</file>