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4205987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декабря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юго-западный, южный 2-7 м/с. Температура воздуха ночью 2-4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декабря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30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350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27500</TotalTime>
  <Words>602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5059</cp:revision>
  <cp:lastPrinted>2021-07-01T03:56:27Z</cp:lastPrinted>
  <dcterms:created xsi:type="dcterms:W3CDTF">2018-03-27T06:03:00Z</dcterms:created>
  <dcterms:modified xsi:type="dcterms:W3CDTF">2025-11-30T07:25:38Z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