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751793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небольшой с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5915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941434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20259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2021-10-14T11:15:53Z</cp:lastPrinted>
  <dcterms:created xsi:type="dcterms:W3CDTF">2018-03-27T06:03:00Z</dcterms:created>
  <dcterms:modified xsi:type="dcterms:W3CDTF">2025-11-30T07:24:41Z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