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030143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49173"/>
            <a:ext cx="4224138" cy="1661993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неболшой снег, туман. Ветер юго-западный 7-12 м/с. Температура воздуха ночью 5-7 мороза, днем 0-2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осадков, туман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юго-западный 7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-12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495386"/>
              </p:ext>
            </p:extLst>
          </p:nvPr>
        </p:nvGraphicFramePr>
        <p:xfrm>
          <a:off x="5134650" y="3763600"/>
          <a:ext cx="4463375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декабря, ночью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 декабря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52705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7403</cp:revision>
  <cp:lastPrinted>2025-08-12T06:13:34Z</cp:lastPrinted>
  <dcterms:created xsi:type="dcterms:W3CDTF">2018-03-27T06:03:00Z</dcterms:created>
  <dcterms:modified xsi:type="dcterms:W3CDTF">2025-11-30T07:13:33Z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