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>
        <p:scale>
          <a:sx n="130" d="100"/>
          <a:sy n="130" d="100"/>
        </p:scale>
        <p:origin x="-1632" y="45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30489351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334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ноября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1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1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335206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39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декабря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декабря</a:t>
            </a:r>
          </a:p>
          <a:p>
            <a:pPr lvl="0" indent="144000"/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Облачно, без осадков. 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уман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Ветер юго-восточный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2-7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3-5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мороза,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1-3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indent="144000"/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4400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Туман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1-3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Ищанов 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35623</TotalTime>
  <Words>595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6380</cp:revision>
  <cp:lastPrinted>2021-07-01T03:56:27Z</cp:lastPrinted>
  <dcterms:created xsi:type="dcterms:W3CDTF">2018-03-27T06:03:00Z</dcterms:created>
  <dcterms:modified xsi:type="dcterms:W3CDTF">2025-11-30T06:05:29Z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