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10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077920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406337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7-12 м/с. Температура воздуха ночью 1-3, днем 7-9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декабря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28865</TotalTime>
  <Words>581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4059</cp:revision>
  <cp:lastPrinted>2021-10-15T03:50:29Z</cp:lastPrinted>
  <dcterms:created xsi:type="dcterms:W3CDTF">2018-03-27T06:03:00Z</dcterms:created>
  <dcterms:modified xsi:type="dcterms:W3CDTF">2025-11-30T06:37:10Z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