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369768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5-7 мороза, днем 1-3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Ветер 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870128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9814" y="2110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декабря, ночью 02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 Г.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57267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6530</cp:revision>
  <cp:lastPrinted>2021-02-03T11:37:00Z</cp:lastPrinted>
  <dcterms:created xsi:type="dcterms:W3CDTF">2018-03-27T06:03:00Z</dcterms:created>
  <dcterms:modified xsi:type="dcterms:W3CDTF">2025-11-30T09:12:47Z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