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252640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334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1908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 декабря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ноября по 20 ч. 01 декабря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Туман. Ветер юго-западный 3-8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декабря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02 декабря 2025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Туман. Ветер юго-западный 3-8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 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8439851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накоплению 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30691</TotalTime>
  <Words>591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5244</cp:revision>
  <cp:lastPrinted>2021-07-01T03:56:27Z</cp:lastPrinted>
  <dcterms:created xsi:type="dcterms:W3CDTF">2018-03-27T06:03:00Z</dcterms:created>
  <dcterms:modified xsi:type="dcterms:W3CDTF">2025-11-30T06:40:42Z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