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753612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2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юго-западный, западный 9-14 м/с. Температура воздуха ночью 0-2 мороза,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5-10 м/с. Температура воздуха ночью 0-2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851486"/>
              </p:ext>
            </p:extLst>
          </p:nvPr>
        </p:nvGraphicFramePr>
        <p:xfrm>
          <a:off x="5046210" y="4492892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25422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3956</cp:revision>
  <cp:lastPrinted>2021-07-01T03:56:27Z</cp:lastPrinted>
  <dcterms:created xsi:type="dcterms:W3CDTF">2018-03-27T06:03:00Z</dcterms:created>
  <dcterms:modified xsi:type="dcterms:W3CDTF">2025-11-30T05:45:53Z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