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628"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0422935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latin typeface="Times New Roman" panose="02020603050405020304" pitchFamily="18" charset="0"/>
                <a:cs typeface="Times New Roman" panose="02020603050405020304" pitchFamily="18" charset="0"/>
              </a:rPr>
              <a:t>Қазақстан</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Республикасының</a:t>
            </a:r>
            <a:r>
              <a:rPr lang="ru-RU" altLang="ru-RU" sz="1400" b="1" dirty="0">
                <a:latin typeface="Times New Roman" panose="02020603050405020304" pitchFamily="18" charset="0"/>
                <a:cs typeface="Times New Roman" panose="02020603050405020304" pitchFamily="18" charset="0"/>
              </a:rPr>
              <a:t> Экология </a:t>
            </a:r>
            <a:r>
              <a:rPr lang="ru-RU" altLang="ru-RU" sz="1400" b="1" dirty="0" err="1">
                <a:latin typeface="Times New Roman" panose="02020603050405020304" pitchFamily="18" charset="0"/>
                <a:cs typeface="Times New Roman" panose="02020603050405020304" pitchFamily="18" charset="0"/>
              </a:rPr>
              <a:t>және</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табиғи</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ресурстар</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министрлігі</a:t>
            </a:r>
            <a:r>
              <a:rPr lang="ru-RU" altLang="ru-RU" sz="14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«КАЗГИДРОМЕТ» РМК</a:t>
            </a:r>
            <a:endParaRPr lang="ru-RU" altLang="ru-RU" sz="1200" b="1" dirty="0">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042095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2875705519"/>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30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- 1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algn="just">
              <a:tabLst>
                <a:tab pos="3411538" algn="l"/>
              </a:tabLst>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kk-KZ" altLang="ru-RU" sz="1150" b="1" dirty="0" smtClean="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a:t>
            </a:r>
            <a:r>
              <a:rPr lang="ru-RU" sz="1150" dirty="0" err="1" smtClean="0">
                <a:latin typeface="Times New Roman" panose="02020603050405020304" pitchFamily="18" charset="0"/>
                <a:cs typeface="Times New Roman" panose="02020603050405020304" pitchFamily="18" charset="0"/>
              </a:rPr>
              <a:t>үндіз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- 1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54638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25133</TotalTime>
  <Words>591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4992</cp:revision>
  <cp:lastPrinted>2021-07-01T03:56:27Z</cp:lastPrinted>
  <dcterms:created xsi:type="dcterms:W3CDTF">2018-03-27T06:03:00Z</dcterms:created>
  <dcterms:modified xsi:type="dcterms:W3CDTF">2025-11-29T07:43:56Z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