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564839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56" y="21590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30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29</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Ашық. </a:t>
            </a:r>
            <a:r>
              <a:rPr lang="kk-KZ" sz="1150" dirty="0">
                <a:latin typeface="Times New Roman" panose="02020603050405020304" pitchFamily="18" charset="0"/>
                <a:cs typeface="Times New Roman" panose="02020603050405020304" pitchFamily="18" charset="0"/>
              </a:rPr>
              <a:t>Солтүстік-шығыстан соғатын жел оңтүстік-шығысқа ауысады, күші 0-5 м/с. Ауа температурасы түнде 5-7 градус суық, күндіз 1-3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01 </a:t>
            </a:r>
            <a:r>
              <a:rPr lang="kk-KZ" sz="1150" b="1" dirty="0" smtClean="0">
                <a:latin typeface="Times New Roman" panose="02020603050405020304" pitchFamily="18" charset="0"/>
                <a:cs typeface="Times New Roman" panose="02020603050405020304" pitchFamily="18" charset="0"/>
              </a:rPr>
              <a:t>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30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01</a:t>
            </a:r>
            <a:r>
              <a:rPr lang="kk-KZ" sz="1150" b="1" dirty="0" smtClean="0">
                <a:latin typeface="Times New Roman" panose="02020603050405020304" pitchFamily="18" charset="0"/>
                <a:cs typeface="Times New Roman" panose="02020603050405020304" pitchFamily="18" charset="0"/>
              </a:rPr>
              <a:t> 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a:t>
            </a:r>
            <a:r>
              <a:rPr lang="kk-KZ" sz="1150" dirty="0" smtClean="0">
                <a:latin typeface="Times New Roman" panose="02020603050405020304" pitchFamily="18" charset="0"/>
                <a:cs typeface="Times New Roman" panose="02020603050405020304" pitchFamily="18" charset="0"/>
              </a:rPr>
              <a:t>Оңтүстік-шығыстан </a:t>
            </a:r>
            <a:r>
              <a:rPr lang="kk-KZ" sz="1150" dirty="0" smtClean="0">
                <a:latin typeface="Times New Roman" panose="02020603050405020304" pitchFamily="18" charset="0"/>
                <a:cs typeface="Times New Roman" panose="02020603050405020304" pitchFamily="18" charset="0"/>
              </a:rPr>
              <a:t>жел соғады, күші 0-5 м/с. Ауа температурасы </a:t>
            </a:r>
            <a:r>
              <a:rPr lang="kk-KZ" sz="1150" dirty="0" smtClean="0">
                <a:latin typeface="Times New Roman" panose="02020603050405020304" pitchFamily="18" charset="0"/>
                <a:cs typeface="Times New Roman" panose="02020603050405020304" pitchFamily="18" charset="0"/>
              </a:rPr>
              <a:t>6-8 </a:t>
            </a:r>
            <a:r>
              <a:rPr lang="kk-KZ" sz="1150" dirty="0" smtClean="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2845096"/>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0,739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30 қарашада,</a:t>
            </a:r>
            <a:r>
              <a:rPr lang="ru-RU" sz="1150" smtClean="0">
                <a:solidFill>
                  <a:schemeClr val="tx1"/>
                </a:solidFill>
                <a:latin typeface="Times New Roman" panose="02020603050405020304" pitchFamily="18" charset="0"/>
                <a:cs typeface="Times New Roman" panose="02020603050405020304" pitchFamily="18" charset="0"/>
              </a:rPr>
              <a:t> 01</a:t>
            </a:r>
            <a:r>
              <a:rPr lang="kk-KZ" sz="115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37932</TotalTime>
  <Words>511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6283</cp:revision>
  <cp:lastPrinted>2021-07-01T07:38:07Z</cp:lastPrinted>
  <dcterms:created xsi:type="dcterms:W3CDTF">2018-03-27T06:03:00Z</dcterms:created>
  <dcterms:modified xsi:type="dcterms:W3CDTF">2025-11-29T08:10:03Z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