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62216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Жел шығыстан, солтүстік-шығыстан 2-7 м/с. Ауаның температурасы түнде 0-2, күндіз 11-13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648068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0955154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16687</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3985</cp:revision>
  <cp:lastPrinted>2021-07-01T07:38:07Z</cp:lastPrinted>
  <dcterms:created xsi:type="dcterms:W3CDTF">2018-03-27T06:03:00Z</dcterms:created>
  <dcterms:modified xsi:type="dcterms:W3CDTF">2025-11-29T06:03:48Z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