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2628"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677815732"/>
              </p:ext>
            </p:extLst>
          </p:nvPr>
        </p:nvGraphicFramePr>
        <p:xfrm>
          <a:off x="307975" y="2443336"/>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09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№333</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29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75183" y="98643"/>
            <a:ext cx="4774656" cy="2446824"/>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a:latin typeface="Times New Roman" panose="02020603050405020304" pitchFamily="18" charset="0"/>
                <a:cs typeface="Times New Roman" panose="02020603050405020304" pitchFamily="18" charset="0"/>
              </a:rPr>
              <a:t>30 қарашаға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29 </a:t>
            </a:r>
            <a:r>
              <a:rPr 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30 </a:t>
            </a:r>
            <a:r>
              <a:rPr 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tabLst>
                <a:tab pos="3411538" algn="l"/>
              </a:tabLst>
            </a:pPr>
            <a:r>
              <a:rPr lang="kk-KZ" altLang="ru-RU" sz="1200" dirty="0">
                <a:latin typeface="Times New Roman" panose="02020603050405020304" pitchFamily="18" charset="0"/>
                <a:cs typeface="Times New Roman" panose="02020603050405020304" pitchFamily="18" charset="0"/>
              </a:rPr>
              <a:t>Көшпелі бұлтты, жауын-шашынсыз. </a:t>
            </a:r>
            <a:r>
              <a:rPr lang="ru-RU" sz="1200" dirty="0" err="1">
                <a:latin typeface="Times New Roman" pitchFamily="18" charset="0"/>
                <a:cs typeface="Times New Roman" pitchFamily="18" charset="0"/>
              </a:rPr>
              <a:t>Оңтүстік-батыстан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2-7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3-5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1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- 1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p>
          <a:p>
            <a:pPr algn="just"/>
            <a:endParaRPr lang="kk-KZ" altLang="ru-RU" sz="1200" dirty="0">
              <a:solidFill>
                <a:srgbClr val="FF0000"/>
              </a:solidFill>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01 желтоқсанға </a:t>
            </a:r>
            <a:r>
              <a:rPr lang="ru-RU" altLang="ru-RU" sz="1150" b="1" dirty="0">
                <a:latin typeface="Times New Roman" panose="02020603050405020304" pitchFamily="18" charset="0"/>
                <a:cs typeface="Times New Roman" panose="02020603050405020304" pitchFamily="18" charset="0"/>
              </a:rPr>
              <a:t>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ru-RU" sz="1150" b="1" dirty="0">
                <a:latin typeface="Times New Roman" panose="02020603050405020304" pitchFamily="18" charset="0"/>
                <a:cs typeface="Times New Roman" panose="02020603050405020304" pitchFamily="18" charset="0"/>
              </a:rPr>
              <a:t>30 </a:t>
            </a:r>
            <a:r>
              <a:rPr lang="ru-RU" sz="1150" b="1" dirty="0" err="1">
                <a:latin typeface="Times New Roman" panose="02020603050405020304" pitchFamily="18" charset="0"/>
                <a:cs typeface="Times New Roman" panose="02020603050405020304" pitchFamily="18" charset="0"/>
              </a:rPr>
              <a:t>қараша</a:t>
            </a:r>
            <a:r>
              <a:rPr lang="ru-RU"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altLang="ru-RU" sz="1150" b="1" dirty="0">
                <a:latin typeface="Times New Roman" panose="02020603050405020304" pitchFamily="18" charset="0"/>
                <a:cs typeface="Times New Roman" panose="02020603050405020304" pitchFamily="18" charset="0"/>
              </a:rPr>
              <a:t>01 желтоқсан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күндіз</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аздаған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қар</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жаяу</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бұрқасын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көктайғақ</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күндіз</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жауын-шашын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жаңбыр</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қар</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жаяу</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бұрқасын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көктайғақ</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солтүстік-шығыстан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1 </a:t>
            </a:r>
            <a:r>
              <a:rPr lang="ru-RU" sz="1150" dirty="0" err="1">
                <a:latin typeface="Times New Roman" panose="02020603050405020304" pitchFamily="18" charset="0"/>
                <a:cs typeface="Times New Roman" panose="02020603050405020304" pitchFamily="18" charset="0"/>
              </a:rPr>
              <a:t>аяз</a:t>
            </a:r>
            <a:r>
              <a:rPr lang="ru-RU" sz="1150" dirty="0">
                <a:latin typeface="Times New Roman" panose="02020603050405020304" pitchFamily="18" charset="0"/>
                <a:cs typeface="Times New Roman" panose="02020603050405020304" pitchFamily="18" charset="0"/>
              </a:rPr>
              <a:t> - 1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29 </a:t>
            </a:r>
            <a:r>
              <a:rPr lang="ru-RU" altLang="ru-RU" sz="1200" b="1" dirty="0" err="1">
                <a:latin typeface="Times New Roman" panose="02020603050405020304" pitchFamily="18" charset="0"/>
                <a:cs typeface="Times New Roman" panose="02020603050405020304" pitchFamily="18" charset="0"/>
              </a:rPr>
              <a:t>қарашаға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0815" y="2644169"/>
            <a:ext cx="4765211"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a:solidFill>
                  <a:schemeClr val="tx1"/>
                </a:solidFill>
                <a:latin typeface="Times New Roman" pitchFamily="18" charset="0"/>
                <a:cs typeface="Times New Roman" pitchFamily="18" charset="0"/>
                <a:sym typeface="+mn-ea"/>
              </a:rPr>
              <a:t>жиналуына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көтеріңкі</a:t>
            </a:r>
            <a:r>
              <a:rPr lang="kk-KZ" altLang="en-US" sz="1200" dirty="0" smtClean="0">
                <a:solidFill>
                  <a:schemeClr val="tx1"/>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092173272"/>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 xmlns:a16="http://schemas.microsoft.com/office/drawing/2014/main" val="3583770891"/>
                    </a:ext>
                  </a:extLst>
                </a:gridCol>
                <a:gridCol w="1403905">
                  <a:extLst>
                    <a:ext uri="{9D8B030D-6E8A-4147-A177-3AD203B41FA5}">
                      <a16:colId xmlns="" xmlns:a16="http://schemas.microsoft.com/office/drawing/2014/main" val="1276116030"/>
                    </a:ext>
                  </a:extLst>
                </a:gridCol>
                <a:gridCol w="1409411">
                  <a:extLst>
                    <a:ext uri="{9D8B030D-6E8A-4147-A177-3AD203B41FA5}">
                      <a16:colId xmlns="" xmlns:a16="http://schemas.microsoft.com/office/drawing/2014/main"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357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358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1.194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928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0.186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85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0.425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0.738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85548"/>
            <a:ext cx="434266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a:t>
            </a:r>
            <a:r>
              <a:rPr lang="kk-KZ" altLang="ru-RU" sz="1200" b="1" i="1">
                <a:latin typeface="Times New Roman" panose="02020603050405020304" pitchFamily="18" charset="0"/>
                <a:cs typeface="Times New Roman" panose="02020603050405020304" pitchFamily="18" charset="0"/>
              </a:rPr>
              <a:t>Жайнакова З.Ж./</a:t>
            </a:r>
            <a:r>
              <a:rPr lang="kk-KZ" altLang="ru-RU" sz="1200" b="1" i="1" dirty="0" smtClean="0">
                <a:solidFill>
                  <a:srgbClr val="000000"/>
                </a:solidFill>
                <a:latin typeface="Times New Roman" panose="02020603050405020304" pitchFamily="18" charset="0"/>
                <a:cs typeface="Times New Roman" panose="02020603050405020304" pitchFamily="18" charset="0"/>
              </a:rPr>
              <a:t>Т</a:t>
            </a:r>
            <a:r>
              <a:rPr lang="kk-KZ" altLang="ru-RU" sz="1200" b="1" i="1" dirty="0" smtClean="0">
                <a:latin typeface="Times New Roman" panose="02020603050405020304" pitchFamily="18" charset="0"/>
                <a:cs typeface="Times New Roman" panose="02020603050405020304" pitchFamily="18" charset="0"/>
              </a:rPr>
              <a:t>өкен </a:t>
            </a:r>
            <a:r>
              <a:rPr lang="kk-KZ" altLang="ru-RU" sz="1200" b="1" i="1" dirty="0" smtClean="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26993</TotalTime>
  <Words>625</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5087</cp:revision>
  <cp:lastPrinted>2021-07-01T07:38:07Z</cp:lastPrinted>
  <dcterms:created xsi:type="dcterms:W3CDTF">2018-03-27T06:03:00Z</dcterms:created>
  <dcterms:modified xsi:type="dcterms:W3CDTF">2025-11-29T07:43:49Z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