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29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30 ноября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2-7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6-8 мороза, днем 8-10 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01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ноября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01 декабря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8-10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3728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0,746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0,479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0,243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21863</TotalTime>
  <Words>565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5358</cp:revision>
  <cp:lastPrinted>2021-07-01T03:56:27Z</cp:lastPrinted>
  <dcterms:created xsi:type="dcterms:W3CDTF">2018-03-27T06:03:00Z</dcterms:created>
  <dcterms:modified xsi:type="dcterms:W3CDTF">2025-11-29T06:42:28Z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