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2843892"/>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29</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29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449158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5010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30</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29 қараша с. 20-ден </a:t>
            </a:r>
            <a:r>
              <a:rPr lang="kk-KZ" sz="1050" b="1" kern="1400" dirty="0">
                <a:latin typeface="Times New Roman" panose="02020603050405020304" pitchFamily="18" charset="0"/>
                <a:cs typeface="Times New Roman" panose="02020603050405020304" pitchFamily="18" charset="0"/>
              </a:rPr>
              <a:t> 30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Бұлты, түнде қар, жаяу бұрқасын, көктайғақ. Тұман. Оңтүстік-батыстан жел соғады, күші 7-12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7-9 күндіз 3-5 аяз.</a:t>
            </a:r>
          </a:p>
          <a:p>
            <a:pPr algn="just"/>
            <a:r>
              <a:rPr lang="kk-KZ" sz="1100" b="1" kern="1400" dirty="0">
                <a:latin typeface="Times New Roman" panose="02020603050405020304" pitchFamily="18" charset="0"/>
                <a:cs typeface="Times New Roman" panose="02020603050405020304" pitchFamily="18" charset="0"/>
              </a:rPr>
              <a:t>                                                   01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30</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01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4-6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30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01 желтоқсанда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49099</TotalTime>
  <Words>610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7077</cp:revision>
  <cp:lastPrinted>2025-07-15T07:11:11Z</cp:lastPrinted>
  <dcterms:created xsi:type="dcterms:W3CDTF">2018-03-27T06:03:00Z</dcterms:created>
  <dcterms:modified xsi:type="dcterms:W3CDTF">2025-11-29T05:57:18Z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