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187474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30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3-8</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01 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b="1" dirty="0" smtClean="0">
                <a:solidFill>
                  <a:prstClr val="black"/>
                </a:solidFill>
                <a:latin typeface="Times New Roman" panose="02020603050405020304" pitchFamily="18" charset="0"/>
                <a:cs typeface="Times New Roman" panose="02020603050405020304" pitchFamily="18" charset="0"/>
              </a:rPr>
              <a:t>30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01 желтоқсан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Тұман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3-8</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851354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қараша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27042</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5259</cp:revision>
  <cp:lastPrinted>2021-07-01T07:38:07Z</cp:lastPrinted>
  <dcterms:created xsi:type="dcterms:W3CDTF">2018-03-27T06:03:00Z</dcterms:created>
  <dcterms:modified xsi:type="dcterms:W3CDTF">2025-11-29T07:43:23Z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