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5038573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29 </a:t>
                      </a:r>
                      <a:r>
                        <a:rPr lang="kk-KZ" baseline="0" dirty="0"/>
                        <a:t>қараша</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30 </a:t>
            </a:r>
            <a:r>
              <a:rPr lang="kk-KZ"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түнде және таңертең аздаған қар, көктайғақ күтіледі.</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Батыс бағыттан жел соғады, күші 7-12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2-4 градус аяз, күндіз 0 градус шамасында.</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01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30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01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64684480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71</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a:t>
                      </a:r>
                      <a:r>
                        <a:rPr lang="en-US" sz="900" dirty="0">
                          <a:solidFill>
                            <a:srgbClr val="000000"/>
                          </a:solidFill>
                          <a:effectLst/>
                          <a:latin typeface="Times New Roman" panose="02020603050405020304" pitchFamily="18" charset="0"/>
                        </a:rPr>
                        <a:t>4</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71</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a:t>
                      </a:r>
                      <a:r>
                        <a:rPr lang="en-US" sz="900" dirty="0">
                          <a:solidFill>
                            <a:srgbClr val="000000"/>
                          </a:solidFill>
                          <a:effectLst/>
                          <a:latin typeface="Times New Roman" panose="02020603050405020304" pitchFamily="18" charset="0"/>
                        </a:rPr>
                        <a:t>2</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36</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0.1</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3675</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a:t>
                      </a:r>
                      <a:r>
                        <a:rPr lang="en-US" sz="900" dirty="0">
                          <a:solidFill>
                            <a:srgbClr val="000000"/>
                          </a:solidFill>
                          <a:effectLst/>
                          <a:latin typeface="Times New Roman" panose="02020603050405020304" pitchFamily="18" charset="0"/>
                        </a:rPr>
                        <a:t>7</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183</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a:t>
                      </a:r>
                      <a:r>
                        <a:rPr lang="en-US" sz="900" dirty="0">
                          <a:solidFill>
                            <a:srgbClr val="000000"/>
                          </a:solidFill>
                          <a:effectLst/>
                          <a:latin typeface="Times New Roman" panose="02020603050405020304" pitchFamily="18" charset="0"/>
                        </a:rPr>
                        <a:t>9</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261</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a:t>
                      </a:r>
                      <a:r>
                        <a:rPr lang="en-US" sz="900" dirty="0">
                          <a:solidFill>
                            <a:srgbClr val="000000"/>
                          </a:solidFill>
                          <a:effectLst/>
                          <a:latin typeface="Times New Roman" panose="02020603050405020304" pitchFamily="18" charset="0"/>
                        </a:rPr>
                        <a:t>7</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13</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900" dirty="0">
                          <a:solidFill>
                            <a:srgbClr val="000000"/>
                          </a:solidFill>
                          <a:effectLst/>
                          <a:latin typeface="Times New Roman" panose="02020603050405020304" pitchFamily="18" charset="0"/>
                        </a:rPr>
                        <a:t>1</a:t>
                      </a:r>
                      <a:r>
                        <a:rPr lang="ru-KZ" sz="900" dirty="0">
                          <a:solidFill>
                            <a:srgbClr val="000000"/>
                          </a:solidFill>
                          <a:effectLst/>
                          <a:latin typeface="Times New Roman" panose="02020603050405020304" pitchFamily="18" charset="0"/>
                        </a:rPr>
                        <a:t>.</a:t>
                      </a:r>
                      <a:r>
                        <a:rPr lang="en-US" sz="900" dirty="0">
                          <a:solidFill>
                            <a:srgbClr val="000000"/>
                          </a:solidFill>
                          <a:effectLst/>
                          <a:latin typeface="Times New Roman" panose="02020603050405020304" pitchFamily="18" charset="0"/>
                        </a:rPr>
                        <a:t>6</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29 </a:t>
            </a:r>
            <a:r>
              <a:rPr lang="ru-RU" dirty="0" err="1"/>
              <a:t>қараша</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сейіліуіне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Пірімжар</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429</TotalTime>
  <Words>679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165</cp:revision>
  <dcterms:modified xsi:type="dcterms:W3CDTF">2025-11-29T09:00:48Z</dcterms:modified>
</cp:coreProperties>
</file>