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264750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9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396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29 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сағ. 20-дан 30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 түнде және таңертең аздаған қар жауады, көктайғақ күтіледі. </a:t>
            </a:r>
            <a:r>
              <a:rPr lang="kk-KZ" sz="1200">
                <a:latin typeface="Times New Roman" panose="02020603050405020304" pitchFamily="18" charset="0"/>
                <a:ea typeface="Calibri" panose="020F0502020204030204" pitchFamily="34" charset="0"/>
              </a:rPr>
              <a:t>Батыс бағыттардан жел соғады</a:t>
            </a:r>
            <a:r>
              <a:rPr lang="kk-KZ" sz="1200">
                <a:effectLst/>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күші </a:t>
            </a:r>
            <a:r>
              <a:rPr lang="kk-KZ" sz="1200" dirty="0">
                <a:latin typeface="Times New Roman" panose="02020603050405020304" pitchFamily="18" charset="0"/>
                <a:ea typeface="Calibri" panose="020F0502020204030204" pitchFamily="34" charset="0"/>
              </a:rPr>
              <a:t>9-14 </a:t>
            </a:r>
            <a:r>
              <a:rPr lang="kk-KZ" sz="1200" dirty="0">
                <a:effectLst/>
                <a:latin typeface="Times New Roman" panose="02020603050405020304" pitchFamily="18" charset="0"/>
                <a:ea typeface="Calibri" panose="020F0502020204030204" pitchFamily="34" charset="0"/>
              </a:rPr>
              <a:t> м/с. </a:t>
            </a:r>
            <a:r>
              <a:rPr lang="ru-RU" sz="1200" dirty="0">
                <a:effectLst/>
                <a:latin typeface="Times New Roman" panose="02020603050405020304" pitchFamily="18" charset="0"/>
                <a:ea typeface="Calibri" panose="020F0502020204030204" pitchFamily="34" charset="0"/>
              </a:rPr>
              <a:t>Ауа 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2-4</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1-3 градус 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30 қарашаның сағ. 20-дан 01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latin typeface="Times New Roman" panose="02020603050405020304" pitchFamily="18" charset="0"/>
                <a:ea typeface="Calibri" panose="020F0502020204030204" pitchFamily="34" charset="0"/>
              </a:rPr>
              <a:t>. Оң</a:t>
            </a:r>
            <a:r>
              <a:rPr lang="ru-RU" sz="1200" dirty="0" err="1">
                <a:latin typeface="Times New Roman" panose="02020603050405020304" pitchFamily="18" charset="0"/>
                <a:ea typeface="Calibri" panose="020F0502020204030204" pitchFamily="34" charset="0"/>
              </a:rPr>
              <a:t>түстік-батыстан</a:t>
            </a:r>
            <a:r>
              <a:rPr lang="ru-RU" sz="1200" dirty="0">
                <a:latin typeface="Times New Roman" panose="02020603050405020304" pitchFamily="18" charset="0"/>
                <a:ea typeface="Calibri" panose="020F0502020204030204" pitchFamily="34" charset="0"/>
              </a:rPr>
              <a:t> жел соғады, күші 5-10  м/с. </a:t>
            </a:r>
            <a:r>
              <a:rPr lang="kk-KZ" sz="1200" dirty="0">
                <a:effectLst/>
                <a:latin typeface="Times New Roman" panose="02020603050405020304" pitchFamily="18" charset="0"/>
                <a:ea typeface="Calibri" panose="020F0502020204030204" pitchFamily="34" charset="0"/>
              </a:rPr>
              <a:t>Ауа температурасы 0-2</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жылы</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қарашада Көкшетау қаласының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58118759"/>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20110</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3876</cp:revision>
  <cp:lastPrinted>2021-07-01T07:38:07Z</cp:lastPrinted>
  <dcterms:created xsi:type="dcterms:W3CDTF">2018-03-27T06:03:00Z</dcterms:created>
  <dcterms:modified xsi:type="dcterms:W3CDTF">2025-11-29T06:09:22Z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