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62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572433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Түнде және таңертең тұман. Солтүстік-шығыстан жел </a:t>
            </a:r>
            <a:r>
              <a:rPr lang="kk-KZ" altLang="ru-RU" sz="1200" dirty="0" smtClean="0">
                <a:latin typeface="Times New Roman" panose="02020603050405020304" pitchFamily="18" charset="0"/>
                <a:cs typeface="Times New Roman" panose="02020603050405020304" pitchFamily="18" charset="0"/>
              </a:rPr>
              <a:t>соғады,, күші 2-7 м/с. Ауа </a:t>
            </a:r>
            <a:r>
              <a:rPr lang="kk-KZ" altLang="ru-RU" sz="1200" dirty="0">
                <a:latin typeface="Times New Roman" panose="02020603050405020304" pitchFamily="18" charset="0"/>
                <a:cs typeface="Times New Roman" panose="02020603050405020304" pitchFamily="18" charset="0"/>
              </a:rPr>
              <a:t>температурасы түнде 6-8 градус аяз, күндіз 0-2 градус </a:t>
            </a:r>
            <a:r>
              <a:rPr lang="kk-KZ" altLang="ru-RU" sz="1200" dirty="0" smtClean="0">
                <a:latin typeface="Times New Roman" panose="02020603050405020304" pitchFamily="18" charset="0"/>
                <a:cs typeface="Times New Roman" panose="02020603050405020304" pitchFamily="18" charset="0"/>
              </a:rPr>
              <a:t>жылы.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922825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25372</TotalTime>
  <Words>516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4895</cp:revision>
  <cp:lastPrinted>2021-07-01T07:38:07Z</cp:lastPrinted>
  <dcterms:created xsi:type="dcterms:W3CDTF">2018-03-27T06:03:00Z</dcterms:created>
  <dcterms:modified xsi:type="dcterms:W3CDTF">2025-11-29T07:49:41Z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