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628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206462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2-7 м/с. Температура воздуха ночью 3-5 мороза, днем 1 мороза-1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снег, низовая метель, гололед, днем осадки (дождь, снег), низовая метель, гололед. Ветер восточный, северо-восточный 9-14 м/с. Температура воздуха 1 мороза-1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17141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25310</TotalTime>
  <Words>621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5011</cp:revision>
  <cp:lastPrinted>2021-07-01T03:56:27Z</cp:lastPrinted>
  <dcterms:created xsi:type="dcterms:W3CDTF">2018-03-27T06:03:00Z</dcterms:created>
  <dcterms:modified xsi:type="dcterms:W3CDTF">2025-11-29T07:42:30Z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