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30" d="100"/>
          <a:sy n="130" d="100"/>
        </p:scale>
        <p:origin x="-1632" y="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249477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декабря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03267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1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44000"/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осадки (дождь,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снег).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и утром туман.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Ветер юго-восточный 5-10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мороза-1 тепла,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днем 2-4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indent="144000"/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декабря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юго-восточный 7-12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35603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6376</cp:revision>
  <cp:lastPrinted>2021-07-01T03:56:27Z</cp:lastPrinted>
  <dcterms:created xsi:type="dcterms:W3CDTF">2018-03-27T06:03:00Z</dcterms:created>
  <dcterms:modified xsi:type="dcterms:W3CDTF">2025-11-29T06:22:44Z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