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415771705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333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29 </a:t>
                      </a:r>
                      <a:r>
                        <a:rPr lang="kk-KZ" sz="1100" baseline="0" dirty="0"/>
                        <a:t>ноября</a:t>
                      </a:r>
                      <a:r>
                        <a:rPr lang="ru-RU" sz="1100" baseline="0" dirty="0"/>
                        <a:t>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29</a:t>
            </a:r>
            <a:r>
              <a:rPr lang="kk-KZ" dirty="0"/>
              <a:t> ноября</a:t>
            </a:r>
            <a:r>
              <a:rPr lang="ru-RU" dirty="0"/>
              <a:t>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1236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30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29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30 ноября</a:t>
            </a:r>
          </a:p>
          <a:p>
            <a:pPr indent="3556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и утром небольшой снег, гололед. Ветер западных направлений 7-12 м/с. Температура воздуха ночью 2-4 мороза, днем около 0 градусов.</a:t>
            </a:r>
          </a:p>
          <a:p>
            <a:pPr algn="just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01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30 ноября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indent="355600" algn="just"/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                  5-10 м/с. Температура воздуха 2-4 мороза. 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68571" y="2375993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Метеорологические условия будут способствовать </a:t>
            </a:r>
            <a:r>
              <a:rPr lang="ru-RU" b="1" dirty="0"/>
              <a:t>рассеиванию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пониженный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653769445"/>
              </p:ext>
            </p:extLst>
          </p:nvPr>
        </p:nvGraphicFramePr>
        <p:xfrm>
          <a:off x="5024437" y="4140200"/>
          <a:ext cx="4667248" cy="2062143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KZ" sz="9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KZ" sz="9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KZ" sz="9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KZ" sz="9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KZ" sz="9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KZ" sz="9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3675</a:t>
                      </a:r>
                      <a:endParaRPr lang="ru-KZ" sz="9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KZ" sz="9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</a:t>
                      </a:r>
                      <a:endParaRPr lang="ru-KZ" sz="9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KZ" sz="9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261</a:t>
                      </a:r>
                      <a:endParaRPr lang="ru-KZ" sz="9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KZ" sz="9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KZ" sz="9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ru-KZ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KZ" sz="9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4977132" y="3263620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616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sz="1100" dirty="0"/>
              <a:t>  </a:t>
            </a:r>
            <a:r>
              <a:rPr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sz="1100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Пірімжар</a:t>
            </a:r>
            <a:r>
              <a:rPr lang="kk-KZ" sz="1100" dirty="0">
                <a:latin typeface="Times New Roman"/>
                <a:ea typeface="Times New Roman"/>
                <a:cs typeface="Times New Roman"/>
                <a:sym typeface="Times New Roman"/>
              </a:rPr>
              <a:t> А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715</TotalTime>
  <Words>650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171</cp:revision>
  <dcterms:modified xsi:type="dcterms:W3CDTF">2025-11-29T09:01:16Z</dcterms:modified>
</cp:coreProperties>
</file>