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1799" autoAdjust="0"/>
  </p:normalViewPr>
  <p:slideViewPr>
    <p:cSldViewPr showGuides="1">
      <p:cViewPr varScale="1">
        <p:scale>
          <a:sx n="68" d="100"/>
          <a:sy n="68" d="100"/>
        </p:scale>
        <p:origin x="77" y="3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2053845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2172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333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29 ноября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272782" y="249173"/>
            <a:ext cx="4224138" cy="1661993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 ноября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29 ноября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30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 ноября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/>
            <a:r>
              <a:rPr lang="kk-KZ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Облачно, ночью снег, низовая метель, гололед. Туман. Ветер юго-западный 7-12 м/с. Температура воздуха ночью 7-9, днем 3-5 мороза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ctr"/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01 декабря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ноября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01 декабря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Переменная облачность, без осадков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. Ветер юго-западный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9-14</a:t>
            </a:r>
            <a:r>
              <a:rPr lang="kk-KZ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м/с. Температура воздуха 4-6 мороза.</a:t>
            </a: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82367456"/>
              </p:ext>
            </p:extLst>
          </p:nvPr>
        </p:nvGraphicFramePr>
        <p:xfrm>
          <a:off x="5134650" y="3763600"/>
          <a:ext cx="4463375" cy="23768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37102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65556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60717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48491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31347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0.062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5010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1.002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0577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544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0.064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147988" y="2983556"/>
            <a:ext cx="4348931" cy="261610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2075" y="1920905"/>
            <a:ext cx="4390333" cy="938719"/>
          </a:xfrm>
          <a:prstGeom prst="rect">
            <a:avLst/>
          </a:prstGeom>
          <a:solidFill>
            <a:schemeClr val="bg1"/>
          </a:solidFill>
          <a:ln>
            <a:solidFill>
              <a:schemeClr val="lt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ноября, ночью 01 декабря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Гилей В.</a:t>
            </a:r>
            <a:r>
              <a:rPr lang="ru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52695</TotalTime>
  <Words>663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7396</cp:revision>
  <cp:lastPrinted>2025-08-12T06:13:34Z</cp:lastPrinted>
  <dcterms:created xsi:type="dcterms:W3CDTF">2018-03-27T06:03:00Z</dcterms:created>
  <dcterms:modified xsi:type="dcterms:W3CDTF">2025-11-29T06:07:12Z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