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526263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29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30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Временами туман. Ветер восточный, северо-восточный 2-7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0-2,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11-13 тепла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Ясно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5-10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3-5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309759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8450265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15560</TotalTime>
  <Words>577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3860</cp:revision>
  <cp:lastPrinted>2021-07-01T03:56:27Z</cp:lastPrinted>
  <dcterms:created xsi:type="dcterms:W3CDTF">2018-03-27T06:03:00Z</dcterms:created>
  <dcterms:modified xsi:type="dcterms:W3CDTF">2025-11-29T06:04:49Z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