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102" y="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5412528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333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215900"/>
            <a:ext cx="4795153" cy="3628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ноября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30 ноября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ночью и утром небольшой снег, гололед. Ветер западных направлений 9-14 м/с. 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ночью 2-4 мороза, днем 1-3 тепла.</a:t>
            </a: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01 декабря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Ветер юго-западный 5-10 м/с. Температура воздуха ночью 0-2 тепла.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957835085"/>
              </p:ext>
            </p:extLst>
          </p:nvPr>
        </p:nvGraphicFramePr>
        <p:xfrm>
          <a:off x="5124792" y="648208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5193447"/>
              </p:ext>
            </p:extLst>
          </p:nvPr>
        </p:nvGraphicFramePr>
        <p:xfrm>
          <a:off x="5046210" y="4492892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 Г./Каралаш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25408</TotalTime>
  <Words>604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3954</cp:revision>
  <cp:lastPrinted>2021-07-01T03:56:27Z</cp:lastPrinted>
  <dcterms:created xsi:type="dcterms:W3CDTF">2018-03-27T06:03:00Z</dcterms:created>
  <dcterms:modified xsi:type="dcterms:W3CDTF">2025-11-29T06:09:15Z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