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30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29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30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2-7 м/с. Ауа температурасы түнде 6-8 градус аяз, күндіз 8-10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30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01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8-10 градус аяз.</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3728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0,746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0,479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0,243</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21787</TotalTime>
  <Words>537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5460</cp:revision>
  <cp:lastPrinted>2021-07-01T03:56:27Z</cp:lastPrinted>
  <dcterms:created xsi:type="dcterms:W3CDTF">2018-03-27T06:03:00Z</dcterms:created>
  <dcterms:modified xsi:type="dcterms:W3CDTF">2025-11-29T06:42:19Z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