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7399410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 утром снег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5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6728" y="231497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728" y="325921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9608998"/>
              </p:ext>
            </p:extLst>
          </p:nvPr>
        </p:nvGraphicFramePr>
        <p:xfrm>
          <a:off x="5036728" y="420144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 Акылбаева М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20190</TotalTime>
  <Words>610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3788</cp:revision>
  <cp:lastPrinted>2021-07-01T03:56:27Z</cp:lastPrinted>
  <dcterms:created xsi:type="dcterms:W3CDTF">2018-03-27T06:03:00Z</dcterms:created>
  <dcterms:modified xsi:type="dcterms:W3CDTF">2025-11-29T07:05:15Z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