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262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7008154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30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Ночью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 утром туман. Ветер северо-восточный 2-7 м/с. Температура воздуха ночью 6-8 мороза, днем 0-2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восточный, северо-восточный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8364804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5347</TotalTime>
  <Words>564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959</cp:revision>
  <cp:lastPrinted>2021-07-01T03:56:27Z</cp:lastPrinted>
  <dcterms:created xsi:type="dcterms:W3CDTF">2024-09-22T07:48:17Z</dcterms:created>
  <dcterms:modified xsi:type="dcterms:W3CDTF">2025-11-29T07:49:43Z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