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779192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с переходом на юго-восточный 0-5 м/с. Тем-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пература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воздуха ночью 5-7 мороза, днем 1-3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870128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879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01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57264</TotalTime>
  <Words>585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6528</cp:revision>
  <cp:lastPrinted>2021-02-03T11:37:00Z</cp:lastPrinted>
  <dcterms:created xsi:type="dcterms:W3CDTF">2018-03-27T06:03:00Z</dcterms:created>
  <dcterms:modified xsi:type="dcterms:W3CDTF">2025-11-29T08:09:54Z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