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41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3721105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30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30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Туман. Ветер юго-западный 9-14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0-2 тепла</a:t>
            </a:r>
            <a:r>
              <a:rPr lang="ru-RU" sz="1100" dirty="0"/>
              <a:t>.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Туман. Ветер юго-западный 9-14 м/с. Температура воздуха 0-2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ноября, ночью 01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20092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7576</cp:revision>
  <cp:lastPrinted>2021-07-01T03:56:27Z</cp:lastPrinted>
  <dcterms:created xsi:type="dcterms:W3CDTF">2018-03-27T06:03:00Z</dcterms:created>
  <dcterms:modified xsi:type="dcterms:W3CDTF">2025-11-29T07:12:28Z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