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33320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ночью 3-5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метель, гололед, днем осадки (дождь, снег), низовая метель, гололед. Ветер восточный, северо-восточный 9-14 м/с. Температура воздуха 1 мороза-1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15281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28193</TotalTime>
  <Words>666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5169</cp:revision>
  <cp:lastPrinted>2021-07-01T03:56:27Z</cp:lastPrinted>
  <dcterms:created xsi:type="dcterms:W3CDTF">2018-03-27T06:03:00Z</dcterms:created>
  <dcterms:modified xsi:type="dcterms:W3CDTF">2025-11-29T07:42:53Z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