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297443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қар, күндіз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Жаяу бұрқасын, көктайғақ. Оңтүстіктен,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екпіні 15-20 </a:t>
            </a:r>
            <a:r>
              <a:rPr lang="kk-KZ" sz="1100" dirty="0">
                <a:latin typeface="Times New Roman" pitchFamily="18" charset="0"/>
                <a:cs typeface="Times New Roman" pitchFamily="18" charset="0"/>
              </a:rPr>
              <a:t>м/с. Ауа температурасы түнде 4-6, 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p>
          <a:p>
            <a:pPr indent="182563" algn="ct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30</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17547</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7204</cp:revision>
  <cp:lastPrinted>2021-07-01T03:56:27Z</cp:lastPrinted>
  <dcterms:created xsi:type="dcterms:W3CDTF">2018-03-27T06:03:00Z</dcterms:created>
  <dcterms:modified xsi:type="dcterms:W3CDTF">2025-11-28T06:40:48Z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