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4222435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0894605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Оңтүстік-шығыстан жел соғады, күші 5-10 м/с. Ауа температурасы түнде 0-2 градус аяз, күндіз                     10-12 градус жылы болады.</a:t>
            </a: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тұман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1 аяз-1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14183</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3926</cp:revision>
  <cp:lastPrinted>2021-07-01T03:56:27Z</cp:lastPrinted>
  <dcterms:created xsi:type="dcterms:W3CDTF">2018-03-27T06:03:00Z</dcterms:created>
  <dcterms:modified xsi:type="dcterms:W3CDTF">2025-11-28T06:48:53Z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