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7" d="100"/>
          <a:sy n="107" d="100"/>
        </p:scale>
        <p:origin x="126" y="21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78574017"/>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3</a:t>
                      </a:r>
                      <a:r>
                        <a:rPr lang="kk-KZ" altLang="x-none" sz="1600" b="1" i="1" dirty="0" smtClean="0">
                          <a:solidFill>
                            <a:srgbClr val="002060"/>
                          </a:solidFill>
                          <a:latin typeface="Times New Roman" panose="02020603050405020304" pitchFamily="18" charset="0"/>
                          <a:cs typeface="Times New Roman" panose="02020603050405020304" pitchFamily="18" charset="0"/>
                        </a:rPr>
                        <a:t>32 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28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667" y="3533233"/>
            <a:ext cx="4824411"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28</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077492"/>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a:latin typeface="Times New Roman" panose="02020603050405020304" pitchFamily="18" charset="0"/>
                <a:cs typeface="Times New Roman" panose="02020603050405020304" pitchFamily="18" charset="0"/>
              </a:rPr>
              <a:t>қарашаға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28</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Көшпелі бұлтты</a:t>
            </a:r>
            <a:r>
              <a:rPr lang="kk-KZ" sz="1200" dirty="0" smtClean="0">
                <a:solidFill>
                  <a:prstClr val="black"/>
                </a:solidFill>
                <a:latin typeface="Times New Roman" pitchFamily="18" charset="0"/>
                <a:cs typeface="Times New Roman" pitchFamily="18" charset="0"/>
              </a:rPr>
              <a:t>,</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қар</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көктайғақ</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Солтүстік-батыстан соғатын жел оңтүстік-шығысқа ауысады, күші </a:t>
            </a:r>
            <a:r>
              <a:rPr lang="kk-KZ" sz="1200" dirty="0" smtClean="0">
                <a:solidFill>
                  <a:prstClr val="black"/>
                </a:solidFill>
                <a:latin typeface="Times New Roman" pitchFamily="18" charset="0"/>
                <a:cs typeface="Times New Roman" pitchFamily="18" charset="0"/>
              </a:rPr>
              <a:t>3-8 </a:t>
            </a:r>
            <a:r>
              <a:rPr lang="kk-KZ" sz="1200" dirty="0">
                <a:solidFill>
                  <a:prstClr val="black"/>
                </a:solidFill>
                <a:latin typeface="Times New Roman" pitchFamily="18" charset="0"/>
                <a:cs typeface="Times New Roman" pitchFamily="18" charset="0"/>
              </a:rPr>
              <a:t>м/с.</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8</a:t>
            </a:r>
            <a:r>
              <a:rPr lang="kk-KZ" sz="1200" dirty="0" smtClean="0">
                <a:solidFill>
                  <a:prstClr val="black"/>
                </a:solidFill>
                <a:latin typeface="Times New Roman" pitchFamily="18" charset="0"/>
                <a:cs typeface="Times New Roman" pitchFamily="18" charset="0"/>
              </a:rPr>
              <a:t>-10°,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5</a:t>
            </a:r>
            <a:r>
              <a:rPr lang="kk-KZ" sz="1200" dirty="0" smtClean="0">
                <a:solidFill>
                  <a:prstClr val="black"/>
                </a:solidFill>
                <a:latin typeface="Times New Roman" pitchFamily="18" charset="0"/>
                <a:cs typeface="Times New Roman" pitchFamily="18" charset="0"/>
              </a:rPr>
              <a:t>-7° </a:t>
            </a:r>
            <a:r>
              <a:rPr lang="kk-KZ" sz="1200" dirty="0" smtClean="0">
                <a:solidFill>
                  <a:prstClr val="black"/>
                </a:solidFill>
                <a:latin typeface="Times New Roman" pitchFamily="18" charset="0"/>
                <a:cs typeface="Times New Roman" pitchFamily="18" charset="0"/>
              </a:rPr>
              <a:t>аяз </a:t>
            </a:r>
            <a:r>
              <a:rPr lang="kk-KZ" sz="1200" dirty="0">
                <a:solidFill>
                  <a:prstClr val="black"/>
                </a:solidFill>
                <a:latin typeface="Times New Roman" pitchFamily="18" charset="0"/>
                <a:cs typeface="Times New Roman" pitchFamily="18" charset="0"/>
              </a:rPr>
              <a:t>болады</a:t>
            </a:r>
            <a:r>
              <a:rPr lang="kk-KZ" sz="1200" dirty="0" smtClean="0">
                <a:solidFill>
                  <a:prstClr val="black"/>
                </a:solidFill>
                <a:latin typeface="Times New Roman" pitchFamily="18" charset="0"/>
                <a:cs typeface="Times New Roman" pitchFamily="18" charset="0"/>
              </a:rPr>
              <a:t>.</a:t>
            </a:r>
          </a:p>
          <a:p>
            <a:pPr algn="just">
              <a:spcBef>
                <a:spcPts val="0"/>
              </a:spcBef>
              <a:defRPr/>
            </a:pPr>
            <a:endParaRPr lang="ru-RU" sz="500" b="1" dirty="0">
              <a:latin typeface="Times New Roman" pitchFamily="18" charset="0"/>
              <a:cs typeface="Times New Roman" pitchFamily="18" charset="0"/>
            </a:endParaRPr>
          </a:p>
          <a:p>
            <a:pPr algn="just">
              <a:spcBef>
                <a:spcPts val="0"/>
              </a:spcBef>
              <a:defRPr/>
            </a:pPr>
            <a:endParaRPr lang="" altLang="ru-RU" sz="400" b="1" dirty="0">
              <a:latin typeface="Times New Roman" pitchFamily="18" charset="0"/>
              <a:cs typeface="Times New Roman" pitchFamily="18" charset="0"/>
            </a:endParaRP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itchFamily="18" charset="0"/>
                <a:cs typeface="Times New Roman"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a:latin typeface="Times New Roman" panose="02020603050405020304" pitchFamily="18" charset="0"/>
                <a:cs typeface="Times New Roman" panose="02020603050405020304" pitchFamily="18" charset="0"/>
              </a:rPr>
              <a:t>қа</a:t>
            </a:r>
            <a:r>
              <a:rPr lang="" altLang="ru-RU" sz="1200" b="1" dirty="0">
                <a:latin typeface="Times New Roman" pitchFamily="18" charset="0"/>
                <a:cs typeface="Times New Roman" pitchFamily="18" charset="0"/>
              </a:rPr>
              <a:t>раша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30 </a:t>
            </a:r>
            <a:r>
              <a:rPr lang="ru-RU" sz="1200" b="1" dirty="0" err="1">
                <a:latin typeface="Times New Roman" panose="02020603050405020304" pitchFamily="18" charset="0"/>
                <a:cs typeface="Times New Roman" panose="02020603050405020304" pitchFamily="18" charset="0"/>
              </a:rPr>
              <a:t>қа</a:t>
            </a:r>
            <a:r>
              <a:rPr lang="" sz="1200" b="1" dirty="0">
                <a:latin typeface="Times New Roman" panose="02020603050405020304" pitchFamily="18" charset="0"/>
                <a:cs typeface="Times New Roman" panose="02020603050405020304" pitchFamily="18" charset="0"/>
              </a:rPr>
              <a:t>раша</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қар. Жел </a:t>
            </a:r>
            <a:r>
              <a:rPr lang="kk-KZ" sz="1200" dirty="0" smtClean="0">
                <a:solidFill>
                  <a:prstClr val="black"/>
                </a:solidFill>
                <a:latin typeface="Times New Roman" pitchFamily="18" charset="0"/>
                <a:cs typeface="Times New Roman" pitchFamily="18" charset="0"/>
              </a:rPr>
              <a:t>оңтүстік-шығыстан </a:t>
            </a:r>
            <a:r>
              <a:rPr lang="kk-KZ" sz="1200" dirty="0" smtClean="0">
                <a:solidFill>
                  <a:prstClr val="black"/>
                </a:solidFill>
                <a:latin typeface="Times New Roman" pitchFamily="18" charset="0"/>
                <a:cs typeface="Times New Roman" pitchFamily="18" charset="0"/>
              </a:rPr>
              <a:t>соғады, күші 3-8 м/с. Ауа температурасы 11-13° аяз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1" name="TextBox 13"/>
          <p:cNvSpPr txBox="1"/>
          <p:nvPr/>
        </p:nvSpPr>
        <p:spPr>
          <a:xfrm>
            <a:off x="5025122" y="2267086"/>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5044850" y="3151203"/>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882629838"/>
              </p:ext>
            </p:extLst>
          </p:nvPr>
        </p:nvGraphicFramePr>
        <p:xfrm>
          <a:off x="5033957" y="397418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502279">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ШЖШ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0,013</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751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1,502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1803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0,361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90</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0,448</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66</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0,165</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Сероводород</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1,500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50182220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Абдрахманова Н.Е. / Эрнст Л.В. </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22764</TotalTime>
  <Words>645</Words>
  <Application>Microsoft Office PowerPoint</Application>
  <PresentationFormat>Лист A4 (210x297 мм)</PresentationFormat>
  <Paragraphs>108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4097</cp:revision>
  <cp:lastPrinted>2021-07-01T03:56:27Z</cp:lastPrinted>
  <dcterms:created xsi:type="dcterms:W3CDTF">2018-03-27T06:03:00Z</dcterms:created>
  <dcterms:modified xsi:type="dcterms:W3CDTF">2025-11-28T07:41:53Z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